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51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28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22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95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286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850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918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70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8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7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58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1A96C1-C356-4F56-B048-DC3E8202FBC7}" type="datetimeFigureOut">
              <a:rPr lang="en-US" smtClean="0"/>
              <a:t>01-Sep-18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FD1E5-D2F8-4C4C-AD21-5242D0A8A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88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F6F74F-B390-47FA-B5C4-72F8FADDF422}"/>
              </a:ext>
            </a:extLst>
          </p:cNvPr>
          <p:cNvSpPr txBox="1"/>
          <p:nvPr/>
        </p:nvSpPr>
        <p:spPr>
          <a:xfrm>
            <a:off x="848140" y="371061"/>
            <a:ext cx="9143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00B0F0"/>
                </a:solidFill>
              </a:rPr>
              <a:t>TEAM 225 - DAPPERS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3F5312-BC50-4BEB-A56C-83906887FE54}"/>
              </a:ext>
            </a:extLst>
          </p:cNvPr>
          <p:cNvSpPr txBox="1"/>
          <p:nvPr/>
        </p:nvSpPr>
        <p:spPr>
          <a:xfrm>
            <a:off x="1036981" y="1863965"/>
            <a:ext cx="65929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B0F0"/>
                </a:solidFill>
              </a:rPr>
              <a:t> VEHICLE BLOCK FIREWALL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6F4F22-DCC1-4C59-AE23-750BDC206B48}"/>
              </a:ext>
            </a:extLst>
          </p:cNvPr>
          <p:cNvSpPr txBox="1"/>
          <p:nvPr/>
        </p:nvSpPr>
        <p:spPr>
          <a:xfrm>
            <a:off x="3445564" y="621384"/>
            <a:ext cx="30745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00B0F0"/>
                </a:solidFill>
              </a:rPr>
              <a:t>…….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BF9CF6-87AA-44CC-B542-8C2DC5B97F39}"/>
              </a:ext>
            </a:extLst>
          </p:cNvPr>
          <p:cNvSpPr txBox="1"/>
          <p:nvPr/>
        </p:nvSpPr>
        <p:spPr>
          <a:xfrm>
            <a:off x="-1239080" y="3987623"/>
            <a:ext cx="65929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Algerian" panose="04020705040A02060702" pitchFamily="82" charset="0"/>
              </a:rPr>
              <a:t>TEAM</a:t>
            </a:r>
          </a:p>
          <a:p>
            <a:pPr algn="ctr"/>
            <a:r>
              <a:rPr lang="en-US" sz="2400" i="1" dirty="0">
                <a:solidFill>
                  <a:srgbClr val="00B0F0"/>
                </a:solidFill>
              </a:rPr>
              <a:t>S Vijay</a:t>
            </a:r>
          </a:p>
          <a:p>
            <a:pPr algn="ctr"/>
            <a:r>
              <a:rPr lang="en-US" sz="2400" i="1" dirty="0">
                <a:solidFill>
                  <a:srgbClr val="00B0F0"/>
                </a:solidFill>
              </a:rPr>
              <a:t>G Prashanth Reddy</a:t>
            </a:r>
          </a:p>
          <a:p>
            <a:pPr algn="ctr"/>
            <a:r>
              <a:rPr lang="en-US" sz="2400" i="1" dirty="0">
                <a:solidFill>
                  <a:srgbClr val="00B0F0"/>
                </a:solidFill>
              </a:rPr>
              <a:t>V Sai Krishna</a:t>
            </a:r>
          </a:p>
          <a:p>
            <a:pPr algn="ctr"/>
            <a:r>
              <a:rPr lang="en-US" sz="2400" i="1" dirty="0">
                <a:solidFill>
                  <a:srgbClr val="00B0F0"/>
                </a:solidFill>
              </a:rPr>
              <a:t>N Mounika</a:t>
            </a:r>
          </a:p>
          <a:p>
            <a:pPr algn="ctr"/>
            <a:r>
              <a:rPr lang="en-US" sz="2400" i="1" dirty="0">
                <a:solidFill>
                  <a:srgbClr val="00B0F0"/>
                </a:solidFill>
              </a:rPr>
              <a:t>N Manasa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279842-A8FD-4EC1-B191-284B9B52A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078" y="3872889"/>
            <a:ext cx="5353877" cy="253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699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236C24-A2E0-48E6-B407-340E22D672C5}"/>
              </a:ext>
            </a:extLst>
          </p:cNvPr>
          <p:cNvSpPr txBox="1"/>
          <p:nvPr/>
        </p:nvSpPr>
        <p:spPr>
          <a:xfrm>
            <a:off x="636104" y="5619646"/>
            <a:ext cx="7566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B0F0"/>
                </a:solidFill>
              </a:rPr>
              <a:t>Thank you Vaagdevi and WBH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C960BF-66F5-49B6-80A6-ED980A4FA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192" y="175591"/>
            <a:ext cx="6771861" cy="507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434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Sign 3">
            <a:extLst>
              <a:ext uri="{FF2B5EF4-FFF2-40B4-BE49-F238E27FC236}">
                <a16:creationId xmlns:a16="http://schemas.microsoft.com/office/drawing/2014/main" id="{FB71F3B8-3D34-4837-AA82-159484044712}"/>
              </a:ext>
            </a:extLst>
          </p:cNvPr>
          <p:cNvSpPr/>
          <p:nvPr/>
        </p:nvSpPr>
        <p:spPr>
          <a:xfrm>
            <a:off x="-1374672" y="1355482"/>
            <a:ext cx="11951685" cy="268604"/>
          </a:xfrm>
          <a:prstGeom prst="mathMin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DE49B-3AC6-4131-982F-DFFA80324DA7}"/>
              </a:ext>
            </a:extLst>
          </p:cNvPr>
          <p:cNvSpPr txBox="1"/>
          <p:nvPr/>
        </p:nvSpPr>
        <p:spPr>
          <a:xfrm>
            <a:off x="185531" y="339819"/>
            <a:ext cx="87729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00B0F0"/>
                </a:solidFill>
              </a:rPr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E2704-8505-4FA4-9E7F-5CC742796F9D}"/>
              </a:ext>
            </a:extLst>
          </p:cNvPr>
          <p:cNvSpPr txBox="1"/>
          <p:nvPr/>
        </p:nvSpPr>
        <p:spPr>
          <a:xfrm>
            <a:off x="185530" y="1863965"/>
            <a:ext cx="8958469" cy="416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0B0F0"/>
                </a:solidFill>
              </a:rPr>
              <a:t>						Our Project is a Decentralized Application which resolves the problem of insecurity had to vehicle details of our eco-system. We made dApp to secure the details in a Blockchain.</a:t>
            </a:r>
          </a:p>
        </p:txBody>
      </p:sp>
    </p:spTree>
    <p:extLst>
      <p:ext uri="{BB962C8B-B14F-4D97-AF65-F5344CB8AC3E}">
        <p14:creationId xmlns:p14="http://schemas.microsoft.com/office/powerpoint/2010/main" val="1295971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Sign 3">
            <a:extLst>
              <a:ext uri="{FF2B5EF4-FFF2-40B4-BE49-F238E27FC236}">
                <a16:creationId xmlns:a16="http://schemas.microsoft.com/office/drawing/2014/main" id="{FB71F3B8-3D34-4837-AA82-159484044712}"/>
              </a:ext>
            </a:extLst>
          </p:cNvPr>
          <p:cNvSpPr/>
          <p:nvPr/>
        </p:nvSpPr>
        <p:spPr>
          <a:xfrm>
            <a:off x="-1374672" y="1205354"/>
            <a:ext cx="11951685" cy="268604"/>
          </a:xfrm>
          <a:prstGeom prst="mathMin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CE205E-FCB0-484C-8876-EC2DBD3A9836}"/>
              </a:ext>
            </a:extLst>
          </p:cNvPr>
          <p:cNvSpPr txBox="1"/>
          <p:nvPr/>
        </p:nvSpPr>
        <p:spPr>
          <a:xfrm>
            <a:off x="185531" y="339819"/>
            <a:ext cx="87729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00B0F0"/>
                </a:solidFill>
              </a:rPr>
              <a:t>Problem identified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126CA4-5C76-4440-B24B-232D03EA7E67}"/>
              </a:ext>
            </a:extLst>
          </p:cNvPr>
          <p:cNvSpPr txBox="1"/>
          <p:nvPr/>
        </p:nvSpPr>
        <p:spPr>
          <a:xfrm>
            <a:off x="463826" y="1903721"/>
            <a:ext cx="89584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F0"/>
                </a:solidFill>
              </a:rPr>
              <a:t>The motivation to do dApp is to secure details of vehicles because of these – </a:t>
            </a:r>
          </a:p>
          <a:p>
            <a:endParaRPr lang="en-US" sz="3200" dirty="0">
              <a:solidFill>
                <a:srgbClr val="00B0F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</a:rPr>
              <a:t>Tampering the registration details of vehicles.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</a:rPr>
              <a:t>Creating fake identity issuance cards.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</a:rPr>
              <a:t>Smuggling the vehicles illegally.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</a:rPr>
              <a:t>The data of features are made trustable</a:t>
            </a:r>
          </a:p>
        </p:txBody>
      </p:sp>
    </p:spTree>
    <p:extLst>
      <p:ext uri="{BB962C8B-B14F-4D97-AF65-F5344CB8AC3E}">
        <p14:creationId xmlns:p14="http://schemas.microsoft.com/office/powerpoint/2010/main" val="2340253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Sign 3">
            <a:extLst>
              <a:ext uri="{FF2B5EF4-FFF2-40B4-BE49-F238E27FC236}">
                <a16:creationId xmlns:a16="http://schemas.microsoft.com/office/drawing/2014/main" id="{FB71F3B8-3D34-4837-AA82-159484044712}"/>
              </a:ext>
            </a:extLst>
          </p:cNvPr>
          <p:cNvSpPr/>
          <p:nvPr/>
        </p:nvSpPr>
        <p:spPr>
          <a:xfrm>
            <a:off x="-1374672" y="1205354"/>
            <a:ext cx="11951685" cy="268604"/>
          </a:xfrm>
          <a:prstGeom prst="mathMin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EECE0-EC40-490A-A5B2-9EDCC8843CE5}"/>
              </a:ext>
            </a:extLst>
          </p:cNvPr>
          <p:cNvSpPr txBox="1"/>
          <p:nvPr/>
        </p:nvSpPr>
        <p:spPr>
          <a:xfrm>
            <a:off x="185531" y="339819"/>
            <a:ext cx="8772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Effect of these problems to the society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C37160-0DED-40CC-9957-E0550B93B522}"/>
              </a:ext>
            </a:extLst>
          </p:cNvPr>
          <p:cNvSpPr txBox="1"/>
          <p:nvPr/>
        </p:nvSpPr>
        <p:spPr>
          <a:xfrm>
            <a:off x="371060" y="1797784"/>
            <a:ext cx="8587412" cy="3737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It’s higher threat of not paying proper taxes to government on buying smuggled vehicles. 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If a vehicle license is tampered to utilize for others, then the motive of having driving licenses disturbs.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To buy a vehicle, we are depending to trust the third parties to know features.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The data of vehicles stored now in centralized servers can be hackable and vulnerable to natural disasters.</a:t>
            </a:r>
          </a:p>
        </p:txBody>
      </p:sp>
    </p:spTree>
    <p:extLst>
      <p:ext uri="{BB962C8B-B14F-4D97-AF65-F5344CB8AC3E}">
        <p14:creationId xmlns:p14="http://schemas.microsoft.com/office/powerpoint/2010/main" val="3369620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Sign 3">
            <a:extLst>
              <a:ext uri="{FF2B5EF4-FFF2-40B4-BE49-F238E27FC236}">
                <a16:creationId xmlns:a16="http://schemas.microsoft.com/office/drawing/2014/main" id="{FB71F3B8-3D34-4837-AA82-159484044712}"/>
              </a:ext>
            </a:extLst>
          </p:cNvPr>
          <p:cNvSpPr/>
          <p:nvPr/>
        </p:nvSpPr>
        <p:spPr>
          <a:xfrm>
            <a:off x="-1374672" y="1205354"/>
            <a:ext cx="11951685" cy="268604"/>
          </a:xfrm>
          <a:prstGeom prst="mathMin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6EA7F0-DCC6-4ABB-8AE1-54A4390C11BB}"/>
              </a:ext>
            </a:extLst>
          </p:cNvPr>
          <p:cNvSpPr txBox="1"/>
          <p:nvPr/>
        </p:nvSpPr>
        <p:spPr>
          <a:xfrm>
            <a:off x="185531" y="339819"/>
            <a:ext cx="8772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Benefits if we resolve mentioned issues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0CBCD5-4AA8-458E-8207-FB607844C922}"/>
              </a:ext>
            </a:extLst>
          </p:cNvPr>
          <p:cNvSpPr txBox="1"/>
          <p:nvPr/>
        </p:nvSpPr>
        <p:spPr>
          <a:xfrm>
            <a:off x="307464" y="1395240"/>
            <a:ext cx="8587412" cy="5122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B0F0"/>
              </a:solidFill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If the data of vehicles are stored in a decentralized server like blockchain, smuggled vehicles are easily identified to traffic authorities.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No tamper of license cards can be encouraged to citizens as we have a secure database of each vehicle.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No need to depend on third parties to know the features of vehicle as we have a secure and trustful data stored in blockchain.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As we deploy the whole data in a blockchain, no hacking can be done.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We can retrieve the data even it lost by means of disasters.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The data we have can be useful to predict the accurate performance of each company vehicle.</a:t>
            </a:r>
          </a:p>
        </p:txBody>
      </p:sp>
    </p:spTree>
    <p:extLst>
      <p:ext uri="{BB962C8B-B14F-4D97-AF65-F5344CB8AC3E}">
        <p14:creationId xmlns:p14="http://schemas.microsoft.com/office/powerpoint/2010/main" val="3589293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79CC97-DF74-46D0-8A2A-4DE5D19F5E7F}"/>
              </a:ext>
            </a:extLst>
          </p:cNvPr>
          <p:cNvSpPr txBox="1"/>
          <p:nvPr/>
        </p:nvSpPr>
        <p:spPr>
          <a:xfrm>
            <a:off x="185530" y="697627"/>
            <a:ext cx="8772940" cy="4919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F0"/>
                </a:solidFill>
              </a:rPr>
              <a:t>The reason we have to choose blockchain to solve the issue – </a:t>
            </a:r>
          </a:p>
          <a:p>
            <a:endParaRPr lang="en-US" sz="3600" dirty="0">
              <a:solidFill>
                <a:srgbClr val="00B0F0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F0"/>
                </a:solidFill>
              </a:rPr>
              <a:t>Blockchain is permanent ledger.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F0"/>
                </a:solidFill>
              </a:rPr>
              <a:t>It is decentralized network, universal update and retrieve of data.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F0"/>
                </a:solidFill>
              </a:rPr>
              <a:t>It is a decentralized database.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F0"/>
                </a:solidFill>
              </a:rPr>
              <a:t>It’s secure and uses SHA256 encryption algorithm.</a:t>
            </a:r>
          </a:p>
        </p:txBody>
      </p:sp>
    </p:spTree>
    <p:extLst>
      <p:ext uri="{BB962C8B-B14F-4D97-AF65-F5344CB8AC3E}">
        <p14:creationId xmlns:p14="http://schemas.microsoft.com/office/powerpoint/2010/main" val="3235627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CB7EB8-398E-415B-B006-F1986E6EEBC6}"/>
              </a:ext>
            </a:extLst>
          </p:cNvPr>
          <p:cNvSpPr txBox="1"/>
          <p:nvPr/>
        </p:nvSpPr>
        <p:spPr>
          <a:xfrm>
            <a:off x="185531" y="339819"/>
            <a:ext cx="8772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How we made 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E7E5A33-D0F8-4D42-9132-028003AB8AE6}"/>
              </a:ext>
            </a:extLst>
          </p:cNvPr>
          <p:cNvSpPr/>
          <p:nvPr/>
        </p:nvSpPr>
        <p:spPr>
          <a:xfrm>
            <a:off x="2703443" y="2623931"/>
            <a:ext cx="3816627" cy="100716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Frontend – Web3.js and AJAX</a:t>
            </a:r>
          </a:p>
        </p:txBody>
      </p:sp>
      <p:sp>
        <p:nvSpPr>
          <p:cNvPr id="5" name="Arrow: Up-Down 4">
            <a:extLst>
              <a:ext uri="{FF2B5EF4-FFF2-40B4-BE49-F238E27FC236}">
                <a16:creationId xmlns:a16="http://schemas.microsoft.com/office/drawing/2014/main" id="{5FC98468-8AD6-4A6C-BDF5-9A78B75CD5FC}"/>
              </a:ext>
            </a:extLst>
          </p:cNvPr>
          <p:cNvSpPr/>
          <p:nvPr/>
        </p:nvSpPr>
        <p:spPr>
          <a:xfrm>
            <a:off x="4359965" y="3670856"/>
            <a:ext cx="463826" cy="1848675"/>
          </a:xfrm>
          <a:prstGeom prst="up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83CFADF-43C1-4511-B6FD-D436BCD9F8E1}"/>
              </a:ext>
            </a:extLst>
          </p:cNvPr>
          <p:cNvSpPr/>
          <p:nvPr/>
        </p:nvSpPr>
        <p:spPr>
          <a:xfrm>
            <a:off x="2749827" y="5519532"/>
            <a:ext cx="3816627" cy="100716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Smart Contracts deployed in Ethereum Blockchain using Solidity and Truffle.</a:t>
            </a: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C03ED01C-51FE-41D3-BF50-A60430982707}"/>
              </a:ext>
            </a:extLst>
          </p:cNvPr>
          <p:cNvSpPr/>
          <p:nvPr/>
        </p:nvSpPr>
        <p:spPr>
          <a:xfrm>
            <a:off x="2716692" y="3617847"/>
            <a:ext cx="1868557" cy="1987826"/>
          </a:xfrm>
          <a:prstGeom prst="diamond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Meta-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mask</a:t>
            </a:r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B7BFCEB5-8E67-4FE5-801C-C3F476BC1EBE}"/>
              </a:ext>
            </a:extLst>
          </p:cNvPr>
          <p:cNvSpPr/>
          <p:nvPr/>
        </p:nvSpPr>
        <p:spPr>
          <a:xfrm>
            <a:off x="4591874" y="3597971"/>
            <a:ext cx="1868557" cy="1987826"/>
          </a:xfrm>
          <a:prstGeom prst="diamond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Ganache-cli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8CBC566-6922-4FD5-BDCF-9409D79110F7}"/>
              </a:ext>
            </a:extLst>
          </p:cNvPr>
          <p:cNvSpPr/>
          <p:nvPr/>
        </p:nvSpPr>
        <p:spPr>
          <a:xfrm>
            <a:off x="2696820" y="1119811"/>
            <a:ext cx="3816627" cy="100716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Decentralized Application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DApps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9D1574-9799-4808-A418-6344750E3D93}"/>
              </a:ext>
            </a:extLst>
          </p:cNvPr>
          <p:cNvSpPr txBox="1"/>
          <p:nvPr/>
        </p:nvSpPr>
        <p:spPr>
          <a:xfrm>
            <a:off x="1742657" y="1284036"/>
            <a:ext cx="8772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1214586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Sign 3">
            <a:extLst>
              <a:ext uri="{FF2B5EF4-FFF2-40B4-BE49-F238E27FC236}">
                <a16:creationId xmlns:a16="http://schemas.microsoft.com/office/drawing/2014/main" id="{FB71F3B8-3D34-4837-AA82-159484044712}"/>
              </a:ext>
            </a:extLst>
          </p:cNvPr>
          <p:cNvSpPr/>
          <p:nvPr/>
        </p:nvSpPr>
        <p:spPr>
          <a:xfrm>
            <a:off x="-1374672" y="1205354"/>
            <a:ext cx="11951685" cy="268604"/>
          </a:xfrm>
          <a:prstGeom prst="mathMin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1708E2-3238-4155-8B3A-4483B50B561F}"/>
              </a:ext>
            </a:extLst>
          </p:cNvPr>
          <p:cNvSpPr txBox="1"/>
          <p:nvPr/>
        </p:nvSpPr>
        <p:spPr>
          <a:xfrm>
            <a:off x="185531" y="339819"/>
            <a:ext cx="8772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What we made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D4D303-A719-44B8-A4A1-B24D18FA1108}"/>
              </a:ext>
            </a:extLst>
          </p:cNvPr>
          <p:cNvSpPr txBox="1"/>
          <p:nvPr/>
        </p:nvSpPr>
        <p:spPr>
          <a:xfrm>
            <a:off x="371060" y="1797784"/>
            <a:ext cx="8587412" cy="466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We pushed the details of vehicles in Ethereum blockchain. Details like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Vehicle Identification Number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Vehicle Model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Vehicle Plate Number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Bought Amount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Owner of vehicle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Other features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We retrieved such details to the D-App dashboard using web3.js, AJAX, truffle, ganache-cli, Metamask and other tools.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098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inus Sign 3">
            <a:extLst>
              <a:ext uri="{FF2B5EF4-FFF2-40B4-BE49-F238E27FC236}">
                <a16:creationId xmlns:a16="http://schemas.microsoft.com/office/drawing/2014/main" id="{FB71F3B8-3D34-4837-AA82-159484044712}"/>
              </a:ext>
            </a:extLst>
          </p:cNvPr>
          <p:cNvSpPr/>
          <p:nvPr/>
        </p:nvSpPr>
        <p:spPr>
          <a:xfrm>
            <a:off x="-1374672" y="1205354"/>
            <a:ext cx="11951685" cy="268604"/>
          </a:xfrm>
          <a:prstGeom prst="mathMin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CC0123-95B8-4262-BB7E-EA8AE60C2CA5}"/>
              </a:ext>
            </a:extLst>
          </p:cNvPr>
          <p:cNvSpPr txBox="1"/>
          <p:nvPr/>
        </p:nvSpPr>
        <p:spPr>
          <a:xfrm>
            <a:off x="185531" y="339819"/>
            <a:ext cx="8772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B0F0"/>
                </a:solidFill>
              </a:rPr>
              <a:t>Future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1660AA-8B32-46AB-BA83-4466F06EBBD4}"/>
              </a:ext>
            </a:extLst>
          </p:cNvPr>
          <p:cNvSpPr txBox="1"/>
          <p:nvPr/>
        </p:nvSpPr>
        <p:spPr>
          <a:xfrm>
            <a:off x="371060" y="1797784"/>
            <a:ext cx="8587412" cy="4199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We can collect the traffic details and update in blockchain which is useful others not to choose that path.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Calculated measurements like speed, fuel consumed, distance, AC usage and other devices usage, etc., which is used to predict the performance of a vehicle in an accurate manner.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By using the concept of crypto currencies, we can actually write smart contracts in such a way that vehicle can automatically pay to vendors.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F0"/>
                </a:solidFill>
              </a:rPr>
              <a:t>By tracking the vehicle location and updating in blockchain, victims cannot fraudulent the proof we have in blockchain.</a:t>
            </a:r>
          </a:p>
        </p:txBody>
      </p:sp>
    </p:spTree>
    <p:extLst>
      <p:ext uri="{BB962C8B-B14F-4D97-AF65-F5344CB8AC3E}">
        <p14:creationId xmlns:p14="http://schemas.microsoft.com/office/powerpoint/2010/main" val="2267865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495</Words>
  <Application>Microsoft Office PowerPoint</Application>
  <PresentationFormat>On-screen Show (4:3)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Algerian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sugali vijay chari</dc:creator>
  <cp:lastModifiedBy>sugali vijay chari</cp:lastModifiedBy>
  <cp:revision>15</cp:revision>
  <dcterms:created xsi:type="dcterms:W3CDTF">2018-09-01T08:06:45Z</dcterms:created>
  <dcterms:modified xsi:type="dcterms:W3CDTF">2018-09-01T10:09:38Z</dcterms:modified>
</cp:coreProperties>
</file>

<file path=docProps/thumbnail.jpeg>
</file>